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080F25-233B-4F9C-AD42-4E34535A6175}" type="datetimeFigureOut">
              <a:rPr lang="en-IN" smtClean="0"/>
              <a:t>23-06-2021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rIns="45720"/>
          <a:lstStyle/>
          <a:p>
            <a:fld id="{3B9FC5B3-A518-4203-81A6-3409673BEC80}" type="slidenum">
              <a:rPr lang="en-IN" smtClean="0"/>
              <a:t>‹#›</a:t>
            </a:fld>
            <a:endParaRPr lang="en-IN"/>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80809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080F25-233B-4F9C-AD42-4E34535A6175}" type="datetimeFigureOut">
              <a:rPr lang="en-IN" smtClean="0"/>
              <a:t>23-06-2021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9FC5B3-A518-4203-81A6-3409673BEC80}" type="slidenum">
              <a:rPr lang="en-IN" smtClean="0"/>
              <a:t>‹#›</a:t>
            </a:fld>
            <a:endParaRPr lang="en-IN"/>
          </a:p>
        </p:txBody>
      </p:sp>
    </p:spTree>
    <p:extLst>
      <p:ext uri="{BB962C8B-B14F-4D97-AF65-F5344CB8AC3E}">
        <p14:creationId xmlns:p14="http://schemas.microsoft.com/office/powerpoint/2010/main" val="2677676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080F25-233B-4F9C-AD42-4E34535A6175}" type="datetimeFigureOut">
              <a:rPr lang="en-IN" smtClean="0"/>
              <a:t>23-06-2021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9FC5B3-A518-4203-81A6-3409673BEC80}" type="slidenum">
              <a:rPr lang="en-IN" smtClean="0"/>
              <a:t>‹#›</a:t>
            </a:fld>
            <a:endParaRPr lang="en-IN"/>
          </a:p>
        </p:txBody>
      </p:sp>
    </p:spTree>
    <p:extLst>
      <p:ext uri="{BB962C8B-B14F-4D97-AF65-F5344CB8AC3E}">
        <p14:creationId xmlns:p14="http://schemas.microsoft.com/office/powerpoint/2010/main" val="3771554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080F25-233B-4F9C-AD42-4E34535A6175}" type="datetimeFigureOut">
              <a:rPr lang="en-IN" smtClean="0"/>
              <a:t>23-06-2021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9FC5B3-A518-4203-81A6-3409673BEC80}" type="slidenum">
              <a:rPr lang="en-IN" smtClean="0"/>
              <a:t>‹#›</a:t>
            </a:fld>
            <a:endParaRPr lang="en-IN"/>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31264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080F25-233B-4F9C-AD42-4E34535A6175}" type="datetimeFigureOut">
              <a:rPr lang="en-IN" smtClean="0"/>
              <a:t>23-06-2021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9FC5B3-A518-4203-81A6-3409673BEC80}" type="slidenum">
              <a:rPr lang="en-IN" smtClean="0"/>
              <a:t>‹#›</a:t>
            </a:fld>
            <a:endParaRPr lang="en-IN"/>
          </a:p>
        </p:txBody>
      </p:sp>
    </p:spTree>
    <p:extLst>
      <p:ext uri="{BB962C8B-B14F-4D97-AF65-F5344CB8AC3E}">
        <p14:creationId xmlns:p14="http://schemas.microsoft.com/office/powerpoint/2010/main" val="1706406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080F25-233B-4F9C-AD42-4E34535A6175}" type="datetimeFigureOut">
              <a:rPr lang="en-IN" smtClean="0"/>
              <a:t>23-06-2021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B9FC5B3-A518-4203-81A6-3409673BEC80}" type="slidenum">
              <a:rPr lang="en-IN" smtClean="0"/>
              <a:t>‹#›</a:t>
            </a:fld>
            <a:endParaRPr lang="en-IN"/>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54083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080F25-233B-4F9C-AD42-4E34535A6175}" type="datetimeFigureOut">
              <a:rPr lang="en-IN" smtClean="0"/>
              <a:t>23-06-2021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B9FC5B3-A518-4203-81A6-3409673BEC80}" type="slidenum">
              <a:rPr lang="en-IN" smtClean="0"/>
              <a:t>‹#›</a:t>
            </a:fld>
            <a:endParaRPr lang="en-IN"/>
          </a:p>
        </p:txBody>
      </p:sp>
    </p:spTree>
    <p:extLst>
      <p:ext uri="{BB962C8B-B14F-4D97-AF65-F5344CB8AC3E}">
        <p14:creationId xmlns:p14="http://schemas.microsoft.com/office/powerpoint/2010/main" val="799876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080F25-233B-4F9C-AD42-4E34535A6175}" type="datetimeFigureOut">
              <a:rPr lang="en-IN" smtClean="0"/>
              <a:t>23-06-2021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B9FC5B3-A518-4203-81A6-3409673BEC80}" type="slidenum">
              <a:rPr lang="en-IN" smtClean="0"/>
              <a:t>‹#›</a:t>
            </a:fld>
            <a:endParaRPr lang="en-IN"/>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441618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24080F25-233B-4F9C-AD42-4E34535A6175}" type="datetimeFigureOut">
              <a:rPr lang="en-IN" smtClean="0"/>
              <a:t>23-06-2021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B9FC5B3-A518-4203-81A6-3409673BEC80}" type="slidenum">
              <a:rPr lang="en-IN" smtClean="0"/>
              <a:t>‹#›</a:t>
            </a:fld>
            <a:endParaRPr lang="en-IN"/>
          </a:p>
        </p:txBody>
      </p:sp>
    </p:spTree>
    <p:extLst>
      <p:ext uri="{BB962C8B-B14F-4D97-AF65-F5344CB8AC3E}">
        <p14:creationId xmlns:p14="http://schemas.microsoft.com/office/powerpoint/2010/main" val="2325143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080F25-233B-4F9C-AD42-4E34535A6175}" type="datetimeFigureOut">
              <a:rPr lang="en-IN" smtClean="0"/>
              <a:t>23-06-2021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B9FC5B3-A518-4203-81A6-3409673BEC80}" type="slidenum">
              <a:rPr lang="en-IN" smtClean="0"/>
              <a:t>‹#›</a:t>
            </a:fld>
            <a:endParaRPr lang="en-IN"/>
          </a:p>
        </p:txBody>
      </p:sp>
    </p:spTree>
    <p:extLst>
      <p:ext uri="{BB962C8B-B14F-4D97-AF65-F5344CB8AC3E}">
        <p14:creationId xmlns:p14="http://schemas.microsoft.com/office/powerpoint/2010/main" val="1648223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080F25-233B-4F9C-AD42-4E34535A6175}" type="datetimeFigureOut">
              <a:rPr lang="en-IN" smtClean="0"/>
              <a:t>23-06-2021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B9FC5B3-A518-4203-81A6-3409673BEC80}" type="slidenum">
              <a:rPr lang="en-IN" smtClean="0"/>
              <a:t>‹#›</a:t>
            </a:fld>
            <a:endParaRPr lang="en-IN"/>
          </a:p>
        </p:txBody>
      </p:sp>
    </p:spTree>
    <p:extLst>
      <p:ext uri="{BB962C8B-B14F-4D97-AF65-F5344CB8AC3E}">
        <p14:creationId xmlns:p14="http://schemas.microsoft.com/office/powerpoint/2010/main" val="1158797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24080F25-233B-4F9C-AD42-4E34535A6175}" type="datetimeFigureOut">
              <a:rPr lang="en-IN" smtClean="0"/>
              <a:t>23-06-2021</a:t>
            </a:fld>
            <a:endParaRPr lang="en-IN"/>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3B9FC5B3-A518-4203-81A6-3409673BEC80}" type="slidenum">
              <a:rPr lang="en-IN" smtClean="0"/>
              <a:t>‹#›</a:t>
            </a:fld>
            <a:endParaRPr lang="en-IN"/>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4597683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0E109-E18B-4696-AC7C-A002EE3DE66B}"/>
              </a:ext>
            </a:extLst>
          </p:cNvPr>
          <p:cNvSpPr>
            <a:spLocks noGrp="1"/>
          </p:cNvSpPr>
          <p:nvPr>
            <p:ph type="ctrTitle"/>
          </p:nvPr>
        </p:nvSpPr>
        <p:spPr>
          <a:xfrm>
            <a:off x="970671" y="1617786"/>
            <a:ext cx="8187397" cy="4079772"/>
          </a:xfrm>
        </p:spPr>
        <p:txBody>
          <a:bodyPr>
            <a:normAutofit fontScale="90000"/>
          </a:bodyPr>
          <a:lstStyle/>
          <a:p>
            <a:r>
              <a:rPr lang="en-US" dirty="0"/>
              <a:t>ISSUE AND ALLOTMENT OF SHARES- LEGAL RULES FOR ALLOTMENT</a:t>
            </a:r>
            <a:endParaRPr lang="en-IN" dirty="0"/>
          </a:p>
        </p:txBody>
      </p:sp>
    </p:spTree>
    <p:extLst>
      <p:ext uri="{BB962C8B-B14F-4D97-AF65-F5344CB8AC3E}">
        <p14:creationId xmlns:p14="http://schemas.microsoft.com/office/powerpoint/2010/main" val="3440840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60E8F-64A5-43F4-B7BE-98C707F580B2}"/>
              </a:ext>
            </a:extLst>
          </p:cNvPr>
          <p:cNvSpPr>
            <a:spLocks noGrp="1"/>
          </p:cNvSpPr>
          <p:nvPr>
            <p:ph type="title"/>
          </p:nvPr>
        </p:nvSpPr>
        <p:spPr/>
        <p:txBody>
          <a:bodyPr/>
          <a:lstStyle/>
          <a:p>
            <a:r>
              <a:rPr lang="en-US" dirty="0"/>
              <a:t>Issue and allotment of Shares:</a:t>
            </a:r>
            <a:endParaRPr lang="en-IN" dirty="0"/>
          </a:p>
        </p:txBody>
      </p:sp>
      <p:sp>
        <p:nvSpPr>
          <p:cNvPr id="3" name="Content Placeholder 2">
            <a:extLst>
              <a:ext uri="{FF2B5EF4-FFF2-40B4-BE49-F238E27FC236}">
                <a16:creationId xmlns:a16="http://schemas.microsoft.com/office/drawing/2014/main" id="{D11A284E-E6FF-4192-A42B-2D9E33D294B2}"/>
              </a:ext>
            </a:extLst>
          </p:cNvPr>
          <p:cNvSpPr>
            <a:spLocks noGrp="1"/>
          </p:cNvSpPr>
          <p:nvPr>
            <p:ph idx="1"/>
          </p:nvPr>
        </p:nvSpPr>
        <p:spPr>
          <a:xfrm>
            <a:off x="2208628" y="2052115"/>
            <a:ext cx="8361511" cy="4376819"/>
          </a:xfrm>
        </p:spPr>
        <p:txBody>
          <a:bodyPr/>
          <a:lstStyle/>
          <a:p>
            <a:pPr>
              <a:buFont typeface="Wingdings" panose="05000000000000000000" pitchFamily="2" charset="2"/>
              <a:buChar char="v"/>
            </a:pPr>
            <a:r>
              <a:rPr lang="en-US" dirty="0"/>
              <a:t>Application received by the public, after receiving the application company scrutinize and sort out the application. </a:t>
            </a:r>
          </a:p>
          <a:p>
            <a:pPr>
              <a:buFont typeface="Wingdings" panose="05000000000000000000" pitchFamily="2" charset="2"/>
              <a:buChar char="v"/>
            </a:pPr>
            <a:r>
              <a:rPr lang="en-US" dirty="0"/>
              <a:t>Public subscription should be at least equal to the minimum subscription. </a:t>
            </a:r>
          </a:p>
          <a:p>
            <a:pPr>
              <a:buFont typeface="Wingdings" panose="05000000000000000000" pitchFamily="2" charset="2"/>
              <a:buChar char="v"/>
            </a:pPr>
            <a:r>
              <a:rPr lang="en-US" dirty="0"/>
              <a:t>If other condition are valid. Then, finalize the allotment within 120 days of the issue of prospectus.</a:t>
            </a:r>
          </a:p>
          <a:p>
            <a:pPr>
              <a:buFont typeface="Wingdings" panose="05000000000000000000" pitchFamily="2" charset="2"/>
              <a:buChar char="v"/>
            </a:pPr>
            <a:r>
              <a:rPr lang="en-US" dirty="0"/>
              <a:t>If public subscription is not equal to minimum subscription, in such case application money should be refund within 130 days of issue of prospectus.</a:t>
            </a:r>
            <a:endParaRPr lang="en-IN" dirty="0"/>
          </a:p>
        </p:txBody>
      </p:sp>
    </p:spTree>
    <p:extLst>
      <p:ext uri="{BB962C8B-B14F-4D97-AF65-F5344CB8AC3E}">
        <p14:creationId xmlns:p14="http://schemas.microsoft.com/office/powerpoint/2010/main" val="3250385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0414A-DBC4-47C9-8F37-497D2A838D9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1F69AFC-09EE-498E-8EB4-D70A148BF11B}"/>
              </a:ext>
            </a:extLst>
          </p:cNvPr>
          <p:cNvSpPr>
            <a:spLocks noGrp="1"/>
          </p:cNvSpPr>
          <p:nvPr>
            <p:ph idx="1"/>
          </p:nvPr>
        </p:nvSpPr>
        <p:spPr/>
        <p:txBody>
          <a:bodyPr/>
          <a:lstStyle/>
          <a:p>
            <a:pPr>
              <a:buFont typeface="Wingdings" panose="05000000000000000000" pitchFamily="2" charset="2"/>
              <a:buChar char="v"/>
            </a:pPr>
            <a:r>
              <a:rPr lang="en-US" dirty="0"/>
              <a:t>Informing the public number of shares have been allotted to them.</a:t>
            </a:r>
          </a:p>
          <a:p>
            <a:pPr>
              <a:buFont typeface="Wingdings" panose="05000000000000000000" pitchFamily="2" charset="2"/>
              <a:buChar char="v"/>
            </a:pPr>
            <a:r>
              <a:rPr lang="en-US" dirty="0"/>
              <a:t>Incase of those to whom no shares are allotted Application money is refunded.</a:t>
            </a:r>
          </a:p>
          <a:p>
            <a:pPr>
              <a:buFont typeface="Wingdings" panose="05000000000000000000" pitchFamily="2" charset="2"/>
              <a:buChar char="v"/>
            </a:pPr>
            <a:r>
              <a:rPr lang="en-US" dirty="0"/>
              <a:t>Registration of share holder in one month.</a:t>
            </a:r>
          </a:p>
          <a:p>
            <a:pPr>
              <a:buFont typeface="Wingdings" panose="05000000000000000000" pitchFamily="2" charset="2"/>
              <a:buChar char="v"/>
            </a:pPr>
            <a:r>
              <a:rPr lang="en-US" dirty="0"/>
              <a:t>Finally issue of </a:t>
            </a:r>
            <a:r>
              <a:rPr lang="en-US"/>
              <a:t>share certificate. </a:t>
            </a:r>
            <a:endParaRPr lang="en-IN"/>
          </a:p>
        </p:txBody>
      </p:sp>
    </p:spTree>
    <p:extLst>
      <p:ext uri="{BB962C8B-B14F-4D97-AF65-F5344CB8AC3E}">
        <p14:creationId xmlns:p14="http://schemas.microsoft.com/office/powerpoint/2010/main" val="978332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3AB68-0AAF-4EC7-9209-30224D97D84B}"/>
              </a:ext>
            </a:extLst>
          </p:cNvPr>
          <p:cNvSpPr>
            <a:spLocks noGrp="1"/>
          </p:cNvSpPr>
          <p:nvPr>
            <p:ph type="title"/>
          </p:nvPr>
        </p:nvSpPr>
        <p:spPr/>
        <p:txBody>
          <a:bodyPr/>
          <a:lstStyle/>
          <a:p>
            <a:r>
              <a:rPr lang="en-US" dirty="0"/>
              <a:t>Minimum subscription:</a:t>
            </a:r>
            <a:endParaRPr lang="en-IN" dirty="0"/>
          </a:p>
        </p:txBody>
      </p:sp>
      <p:sp>
        <p:nvSpPr>
          <p:cNvPr id="3" name="Content Placeholder 2">
            <a:extLst>
              <a:ext uri="{FF2B5EF4-FFF2-40B4-BE49-F238E27FC236}">
                <a16:creationId xmlns:a16="http://schemas.microsoft.com/office/drawing/2014/main" id="{C9448096-9F82-4C44-BCCB-3D7FAAE72625}"/>
              </a:ext>
            </a:extLst>
          </p:cNvPr>
          <p:cNvSpPr>
            <a:spLocks noGrp="1"/>
          </p:cNvSpPr>
          <p:nvPr>
            <p:ph idx="1"/>
          </p:nvPr>
        </p:nvSpPr>
        <p:spPr/>
        <p:txBody>
          <a:bodyPr/>
          <a:lstStyle/>
          <a:p>
            <a:r>
              <a:rPr lang="en-US" dirty="0"/>
              <a:t>Minimum subscription is the term which is used to represent the amount of the issue which has to be subscribed or else the shares can’t be issued if it is not </a:t>
            </a:r>
            <a:r>
              <a:rPr lang="en-US"/>
              <a:t>being subscribed.</a:t>
            </a:r>
            <a:endParaRPr lang="en-IN"/>
          </a:p>
        </p:txBody>
      </p:sp>
    </p:spTree>
    <p:extLst>
      <p:ext uri="{BB962C8B-B14F-4D97-AF65-F5344CB8AC3E}">
        <p14:creationId xmlns:p14="http://schemas.microsoft.com/office/powerpoint/2010/main" val="4035226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D3806-C745-4512-A2EB-70818E639CAA}"/>
              </a:ext>
            </a:extLst>
          </p:cNvPr>
          <p:cNvSpPr>
            <a:spLocks noGrp="1"/>
          </p:cNvSpPr>
          <p:nvPr>
            <p:ph type="title"/>
          </p:nvPr>
        </p:nvSpPr>
        <p:spPr/>
        <p:txBody>
          <a:bodyPr/>
          <a:lstStyle/>
          <a:p>
            <a:r>
              <a:rPr lang="en-US" dirty="0"/>
              <a:t>Legal provision for allotment for shares.</a:t>
            </a:r>
            <a:endParaRPr lang="en-IN" dirty="0"/>
          </a:p>
        </p:txBody>
      </p:sp>
      <p:sp>
        <p:nvSpPr>
          <p:cNvPr id="3" name="Content Placeholder 2">
            <a:extLst>
              <a:ext uri="{FF2B5EF4-FFF2-40B4-BE49-F238E27FC236}">
                <a16:creationId xmlns:a16="http://schemas.microsoft.com/office/drawing/2014/main" id="{B00831D2-6045-4B9B-86E9-BF276BC257D0}"/>
              </a:ext>
            </a:extLst>
          </p:cNvPr>
          <p:cNvSpPr>
            <a:spLocks noGrp="1"/>
          </p:cNvSpPr>
          <p:nvPr>
            <p:ph idx="1"/>
          </p:nvPr>
        </p:nvSpPr>
        <p:spPr/>
        <p:txBody>
          <a:bodyPr>
            <a:normAutofit/>
          </a:bodyPr>
          <a:lstStyle/>
          <a:p>
            <a:r>
              <a:rPr lang="en-US" sz="4800" dirty="0"/>
              <a:t>General Provisions</a:t>
            </a:r>
          </a:p>
          <a:p>
            <a:r>
              <a:rPr lang="en-US" sz="4800" dirty="0"/>
              <a:t>Special Provisions</a:t>
            </a:r>
            <a:endParaRPr lang="en-IN" sz="4800" dirty="0"/>
          </a:p>
        </p:txBody>
      </p:sp>
    </p:spTree>
    <p:extLst>
      <p:ext uri="{BB962C8B-B14F-4D97-AF65-F5344CB8AC3E}">
        <p14:creationId xmlns:p14="http://schemas.microsoft.com/office/powerpoint/2010/main" val="4283083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90A39-EEAB-42E2-A077-A0A94FF5EB29}"/>
              </a:ext>
            </a:extLst>
          </p:cNvPr>
          <p:cNvSpPr>
            <a:spLocks noGrp="1"/>
          </p:cNvSpPr>
          <p:nvPr>
            <p:ph type="title"/>
          </p:nvPr>
        </p:nvSpPr>
        <p:spPr/>
        <p:txBody>
          <a:bodyPr/>
          <a:lstStyle/>
          <a:p>
            <a:r>
              <a:rPr lang="en-US" dirty="0"/>
              <a:t>General Provisions:</a:t>
            </a:r>
            <a:endParaRPr lang="en-IN" dirty="0"/>
          </a:p>
        </p:txBody>
      </p:sp>
      <p:sp>
        <p:nvSpPr>
          <p:cNvPr id="3" name="Content Placeholder 2">
            <a:extLst>
              <a:ext uri="{FF2B5EF4-FFF2-40B4-BE49-F238E27FC236}">
                <a16:creationId xmlns:a16="http://schemas.microsoft.com/office/drawing/2014/main" id="{00A05075-17F3-4642-9D98-2889AEE623EC}"/>
              </a:ext>
            </a:extLst>
          </p:cNvPr>
          <p:cNvSpPr>
            <a:spLocks noGrp="1"/>
          </p:cNvSpPr>
          <p:nvPr>
            <p:ph idx="1"/>
          </p:nvPr>
        </p:nvSpPr>
        <p:spPr/>
        <p:txBody>
          <a:bodyPr>
            <a:normAutofit/>
          </a:bodyPr>
          <a:lstStyle/>
          <a:p>
            <a:r>
              <a:rPr lang="en-US" sz="2400" dirty="0"/>
              <a:t>Proper Authority</a:t>
            </a:r>
          </a:p>
          <a:p>
            <a:r>
              <a:rPr lang="en-US" sz="2400" dirty="0"/>
              <a:t>Reasonable time</a:t>
            </a:r>
          </a:p>
          <a:p>
            <a:r>
              <a:rPr lang="en-US" sz="2400" dirty="0"/>
              <a:t>Communication.</a:t>
            </a:r>
          </a:p>
          <a:p>
            <a:r>
              <a:rPr lang="en-US" sz="2400" dirty="0"/>
              <a:t>Absolute and Unconditional</a:t>
            </a:r>
          </a:p>
          <a:p>
            <a:r>
              <a:rPr lang="en-US" sz="2400" dirty="0"/>
              <a:t>Allotment against application only</a:t>
            </a:r>
          </a:p>
          <a:p>
            <a:r>
              <a:rPr lang="en-US" sz="2400" dirty="0"/>
              <a:t>Allotment not to be in contravention of any other law.</a:t>
            </a:r>
            <a:endParaRPr lang="en-IN" sz="2400" dirty="0"/>
          </a:p>
        </p:txBody>
      </p:sp>
    </p:spTree>
    <p:extLst>
      <p:ext uri="{BB962C8B-B14F-4D97-AF65-F5344CB8AC3E}">
        <p14:creationId xmlns:p14="http://schemas.microsoft.com/office/powerpoint/2010/main" val="1678706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50C0F-9569-4B44-931D-CBFDE60B1B40}"/>
              </a:ext>
            </a:extLst>
          </p:cNvPr>
          <p:cNvSpPr>
            <a:spLocks noGrp="1"/>
          </p:cNvSpPr>
          <p:nvPr>
            <p:ph type="title"/>
          </p:nvPr>
        </p:nvSpPr>
        <p:spPr/>
        <p:txBody>
          <a:bodyPr/>
          <a:lstStyle/>
          <a:p>
            <a:r>
              <a:rPr lang="en-US" dirty="0"/>
              <a:t>Special Provision</a:t>
            </a:r>
            <a:endParaRPr lang="en-IN" dirty="0"/>
          </a:p>
        </p:txBody>
      </p:sp>
      <p:sp>
        <p:nvSpPr>
          <p:cNvPr id="3" name="Content Placeholder 2">
            <a:extLst>
              <a:ext uri="{FF2B5EF4-FFF2-40B4-BE49-F238E27FC236}">
                <a16:creationId xmlns:a16="http://schemas.microsoft.com/office/drawing/2014/main" id="{F9E3F005-79F3-4E07-ACC9-4D56AFDC8082}"/>
              </a:ext>
            </a:extLst>
          </p:cNvPr>
          <p:cNvSpPr>
            <a:spLocks noGrp="1"/>
          </p:cNvSpPr>
          <p:nvPr>
            <p:ph idx="1"/>
          </p:nvPr>
        </p:nvSpPr>
        <p:spPr>
          <a:xfrm>
            <a:off x="1621861" y="1336431"/>
            <a:ext cx="8948278" cy="5261317"/>
          </a:xfrm>
        </p:spPr>
        <p:txBody>
          <a:bodyPr>
            <a:noAutofit/>
          </a:bodyPr>
          <a:lstStyle/>
          <a:p>
            <a:r>
              <a:rPr lang="en-US" dirty="0"/>
              <a:t>Registration and issue of prospectus</a:t>
            </a:r>
          </a:p>
          <a:p>
            <a:r>
              <a:rPr lang="en-US" dirty="0"/>
              <a:t>Minimum subscription</a:t>
            </a:r>
          </a:p>
          <a:p>
            <a:r>
              <a:rPr lang="en-US" dirty="0"/>
              <a:t>Time of the opening of the subscription lists</a:t>
            </a:r>
          </a:p>
          <a:p>
            <a:r>
              <a:rPr lang="en-US" dirty="0"/>
              <a:t>Permission of the stock exchange</a:t>
            </a:r>
          </a:p>
          <a:p>
            <a:r>
              <a:rPr lang="en-US" dirty="0"/>
              <a:t>Application money</a:t>
            </a:r>
          </a:p>
          <a:p>
            <a:r>
              <a:rPr lang="en-US" dirty="0"/>
              <a:t>Basis of allotment</a:t>
            </a:r>
          </a:p>
          <a:p>
            <a:r>
              <a:rPr lang="en-US" dirty="0"/>
              <a:t>Over-subscription</a:t>
            </a:r>
          </a:p>
          <a:p>
            <a:r>
              <a:rPr lang="en-US" dirty="0"/>
              <a:t>Returns as to allotment</a:t>
            </a:r>
          </a:p>
          <a:p>
            <a:r>
              <a:rPr lang="en-US" dirty="0"/>
              <a:t>Disclosure of name of stock exchange</a:t>
            </a:r>
          </a:p>
          <a:p>
            <a:r>
              <a:rPr lang="en-US" dirty="0"/>
              <a:t>Money to be deposited in a Scheduled Bank</a:t>
            </a:r>
          </a:p>
          <a:p>
            <a:r>
              <a:rPr lang="en-US" dirty="0"/>
              <a:t>Other important points</a:t>
            </a:r>
          </a:p>
          <a:p>
            <a:endParaRPr lang="en-IN" dirty="0"/>
          </a:p>
        </p:txBody>
      </p:sp>
    </p:spTree>
    <p:extLst>
      <p:ext uri="{BB962C8B-B14F-4D97-AF65-F5344CB8AC3E}">
        <p14:creationId xmlns:p14="http://schemas.microsoft.com/office/powerpoint/2010/main" val="31324874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2D251F"/>
      </a:dk2>
      <a:lt2>
        <a:srgbClr val="FAE9C5"/>
      </a:lt2>
      <a:accent1>
        <a:srgbClr val="ED3846"/>
      </a:accent1>
      <a:accent2>
        <a:srgbClr val="F87184"/>
      </a:accent2>
      <a:accent3>
        <a:srgbClr val="EC9DA9"/>
      </a:accent3>
      <a:accent4>
        <a:srgbClr val="ECC190"/>
      </a:accent4>
      <a:accent5>
        <a:srgbClr val="FFB268"/>
      </a:accent5>
      <a:accent6>
        <a:srgbClr val="F98657"/>
      </a:accent6>
      <a:hlink>
        <a:srgbClr val="B97669"/>
      </a:hlink>
      <a:folHlink>
        <a:srgbClr val="9E94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BCCF8060-3FCB-4641-B728-8A589529B13F}"/>
    </a:ext>
  </a:extLst>
</a:theme>
</file>

<file path=docProps/app.xml><?xml version="1.0" encoding="utf-8"?>
<Properties xmlns="http://schemas.openxmlformats.org/officeDocument/2006/extended-properties" xmlns:vt="http://schemas.openxmlformats.org/officeDocument/2006/docPropsVTypes">
  <Template>Madison</Template>
  <TotalTime>34</TotalTime>
  <Words>255</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MS Shell Dlg 2</vt:lpstr>
      <vt:lpstr>Wingdings</vt:lpstr>
      <vt:lpstr>Wingdings 3</vt:lpstr>
      <vt:lpstr>Madison</vt:lpstr>
      <vt:lpstr>ISSUE AND ALLOTMENT OF SHARES- LEGAL RULES FOR ALLOTMENT</vt:lpstr>
      <vt:lpstr>Issue and allotment of Shares:</vt:lpstr>
      <vt:lpstr>PowerPoint Presentation</vt:lpstr>
      <vt:lpstr>Minimum subscription:</vt:lpstr>
      <vt:lpstr>Legal provision for allotment for shares.</vt:lpstr>
      <vt:lpstr>General Provisions:</vt:lpstr>
      <vt:lpstr>Special Provision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 AND ALLOTMENT OF SHARES- LEGAL RULES FOR ALLOTMENT</dc:title>
  <dc:creator>user</dc:creator>
  <cp:lastModifiedBy>user</cp:lastModifiedBy>
  <cp:revision>8</cp:revision>
  <dcterms:created xsi:type="dcterms:W3CDTF">2021-06-20T12:42:39Z</dcterms:created>
  <dcterms:modified xsi:type="dcterms:W3CDTF">2021-06-23T14:18:35Z</dcterms:modified>
</cp:coreProperties>
</file>